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embeddedFontLst>
    <p:embeddedFont>
      <p:font typeface="Calibri" panose="020F0502020204030204" pitchFamily="34" charset="0"/>
      <p:regular r:id="rId5"/>
      <p:bold r:id="rId6"/>
      <p:italic r:id="rId7"/>
      <p:boldItalic r:id="rId8"/>
    </p:embeddedFont>
    <p:embeddedFont>
      <p:font typeface="Calibri Light" panose="020F0302020204030204" pitchFamily="34" charset="0"/>
      <p:regular r:id="rId9"/>
      <p:italic r:id="rId10"/>
    </p:embeddedFont>
  </p:embeddedFontLst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7F6577E-095C-47B4-9995-0996D9F1C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F04F81F-493F-42DC-9A10-74B751B712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658F0C2-1A7B-45D3-9E93-44EFEECAA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9492D-B1CF-45B2-B873-4BBB13E77E15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C2AF6CC-B7BA-4D42-B923-63F8098F8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3CFB2D3-B8F4-4F46-B2F5-47D87DE2E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C7E0F-54B4-45D3-B5F3-7A8B529AE1F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463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F7B0FCD-BFD0-4295-B296-5E2DBFFB1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B551F709-E0DB-4423-BA9F-394649633E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1CF2DA5-DBB0-4755-9F07-4DEF00F9F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9492D-B1CF-45B2-B873-4BBB13E77E15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8B79387-361E-4705-ADA6-FC6CBB871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D80CE7D-9C59-45ED-AFE7-ED5CE0CFF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C7E0F-54B4-45D3-B5F3-7A8B529AE1F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03423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FE8DAAD3-EC58-417F-BE02-35B28F78C1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F14A4396-94E3-4904-BA78-9DF75C609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3A338FE-1C83-4851-9495-617FB85C0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9492D-B1CF-45B2-B873-4BBB13E77E15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4A7F46B-1EA3-49D1-BBBD-9E2FC76BC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1FAA0B3-8EC7-4ECB-901D-91147DCF7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C7E0F-54B4-45D3-B5F3-7A8B529AE1F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9995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76D4699-6DA5-458E-8161-23AA0F0D4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6EBC222-46F1-498D-8BAF-6D4CDDACC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47A1010-FD2E-4DD9-8506-238290493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9492D-B1CF-45B2-B873-4BBB13E77E15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903A069-BFB6-4020-B3F3-07545533E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A1654EE-60AA-489D-9DC0-1AA7DA844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C7E0F-54B4-45D3-B5F3-7A8B529AE1F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31373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B49CE3F-09CB-4F63-A709-AAC6D2F6B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819D282-800F-40DF-A366-BE7D16F491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D91C539-EDC3-4703-B5AE-86095F678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9492D-B1CF-45B2-B873-4BBB13E77E15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8B52967-165D-4615-89F5-72525748C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FAE8A72-1070-46C7-BBA1-7F5B621FB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C7E0F-54B4-45D3-B5F3-7A8B529AE1F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44415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50ECB5F-34AA-45DF-A141-F59F7E566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515B8B2-D2D4-4197-8097-2B08247653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EC48A18-62CC-431B-BED1-753D2D5CAE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4EAC96A-8AB6-4CF5-B391-F4A872F51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9492D-B1CF-45B2-B873-4BBB13E77E15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F1ACDD2-0273-4EA0-AE6E-749847A94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77FD865-C04D-4133-8A10-253F743D0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C7E0F-54B4-45D3-B5F3-7A8B529AE1F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91554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AF47601-A619-41E2-A70E-0F969CE58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33D4336-642A-4920-B947-D51EC4AAD6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93D8179-8CD8-4259-A1A7-1C1B6B70F4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B699512A-7AFE-409E-97EB-E9E68797E0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B6392AB1-FF10-4CE5-AD30-C4C6686732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CEB2C987-A70F-4B08-AAC9-357A80BCE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9492D-B1CF-45B2-B873-4BBB13E77E15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8134D48C-9E17-4218-9EA2-6578D3B01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16D12C65-A5C0-410C-8AB0-3CBC3EB13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C7E0F-54B4-45D3-B5F3-7A8B529AE1F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91060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F67907E-47EB-4FBB-87B9-6FB5805B8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BEC1D518-4A32-46AF-BE63-F6AAB62A5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9492D-B1CF-45B2-B873-4BBB13E77E15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F646F968-5BC3-4C35-B415-F1591DEA6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FB2D4067-A97E-4132-821A-FF4CBDFD6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C7E0F-54B4-45D3-B5F3-7A8B529AE1F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97656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BFCB4C20-AA39-4933-A6C0-A30F8FBF1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9492D-B1CF-45B2-B873-4BBB13E77E15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82072DF9-DE0E-4559-8537-6DB726E4E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B1F47D83-9152-4F05-9270-EEF49F83C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C7E0F-54B4-45D3-B5F3-7A8B529AE1F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23620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AC8A5F9-F078-4C0E-867D-FFB37D040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46CB941-54AA-4129-93B2-D2B788427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1C1B81D-7326-47E0-B0F9-36580549AB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59E9191-256B-45EF-B714-45853F4B2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9492D-B1CF-45B2-B873-4BBB13E77E15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BE59310-18E5-49D6-B857-598D9C2EA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DFDE97E-87BA-4E72-8049-15B74D1EA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C7E0F-54B4-45D3-B5F3-7A8B529AE1F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8146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492E512-BBB2-488D-83D0-922E2269B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FC37E82F-B12B-424E-AF7B-43DA095331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87367F14-9B8A-42D7-BBF4-298F31BB13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E51E57A-22C3-4933-967C-A7DBED734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9492D-B1CF-45B2-B873-4BBB13E77E15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46F9D23-B0F2-43C3-B014-0126499C4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C4177E6-28AC-4D23-AB9E-318D002A9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C7E0F-54B4-45D3-B5F3-7A8B529AE1F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0400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F3827F9F-4FEB-43F5-A4F5-2F8355EA6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11C0B18-121E-44FF-AC53-4CAC9BCAE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E73C11B-490B-4082-B5D7-7FEFE8DF00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9492D-B1CF-45B2-B873-4BBB13E77E15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15C6A28-46BB-4301-AB0E-10D305325D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720C34E-6FFA-46B4-9F2D-EA9C62EA4A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C7E0F-54B4-45D3-B5F3-7A8B529AE1F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96327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68AB53D-0A8F-4E83-BF5E-25F35A11A4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Trening for Helidekkpersonell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CB7F6756-6030-4BDD-9695-B08B31078C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Modul- 07: Styrende dokumentasjon</a:t>
            </a:r>
          </a:p>
        </p:txBody>
      </p:sp>
    </p:spTree>
    <p:extLst>
      <p:ext uri="{BB962C8B-B14F-4D97-AF65-F5344CB8AC3E}">
        <p14:creationId xmlns:p14="http://schemas.microsoft.com/office/powerpoint/2010/main" val="1135930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15FA6EF-FC39-4D29-B6EC-45E91C8F6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Modul 07:Styrende dokumentasjon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660F39C-B630-425A-A097-3B5562FB7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b-NO" b="1" dirty="0"/>
              <a:t>1.Hensikt: </a:t>
            </a:r>
            <a:endParaRPr lang="nb-NO" dirty="0"/>
          </a:p>
          <a:p>
            <a:pPr marL="0" indent="0">
              <a:buNone/>
            </a:pPr>
            <a:r>
              <a:rPr lang="nb-NO" dirty="0"/>
              <a:t>Vedlikeholde kunnskapene om dokumentasjonen som styrer helikopteroperasjonene.</a:t>
            </a:r>
          </a:p>
          <a:p>
            <a:pPr marL="0" indent="0">
              <a:buNone/>
            </a:pPr>
            <a:r>
              <a:rPr lang="nb-NO" dirty="0"/>
              <a:t>Sørge for at endringer og oppdateringer i styrende dokumentasjon blir</a:t>
            </a:r>
          </a:p>
          <a:p>
            <a:pPr marL="0" indent="0">
              <a:buNone/>
            </a:pPr>
            <a:r>
              <a:rPr lang="nb-NO" dirty="0"/>
              <a:t>bekjentgjort for relevant personell på en systematisk og forsvarlig måte.</a:t>
            </a:r>
          </a:p>
          <a:p>
            <a:pPr marL="0" indent="0">
              <a:buNone/>
            </a:pPr>
            <a:r>
              <a:rPr lang="nb-NO" dirty="0"/>
              <a:t> </a:t>
            </a:r>
          </a:p>
          <a:p>
            <a:pPr marL="0" indent="0">
              <a:buNone/>
            </a:pPr>
            <a:r>
              <a:rPr lang="nb-NO" b="1" dirty="0"/>
              <a:t>2. Læremål:</a:t>
            </a:r>
            <a:endParaRPr lang="nb-NO" dirty="0"/>
          </a:p>
          <a:p>
            <a:pPr marL="0" indent="0">
              <a:buNone/>
            </a:pPr>
            <a:r>
              <a:rPr lang="nb-NO" dirty="0"/>
              <a:t>Etter endt leksjon skal </a:t>
            </a:r>
            <a:r>
              <a:rPr lang="nb-NO" dirty="0" err="1"/>
              <a:t>helidekkmannskap</a:t>
            </a:r>
            <a:r>
              <a:rPr lang="nb-NO" dirty="0"/>
              <a:t> ha kunnskaper om den</a:t>
            </a:r>
          </a:p>
          <a:p>
            <a:pPr marL="0" indent="0">
              <a:buNone/>
            </a:pPr>
            <a:r>
              <a:rPr lang="nb-NO" dirty="0"/>
              <a:t>styrende dokumentasjonen som foreligger.</a:t>
            </a:r>
          </a:p>
          <a:p>
            <a:pPr marL="0" indent="0">
              <a:buNone/>
            </a:pPr>
            <a:r>
              <a:rPr lang="nb-NO" dirty="0"/>
              <a:t> </a:t>
            </a:r>
          </a:p>
          <a:p>
            <a:pPr marL="0" indent="0">
              <a:buNone/>
            </a:pPr>
            <a:r>
              <a:rPr lang="nb-NO" b="1" dirty="0"/>
              <a:t>3. Forberedelse:</a:t>
            </a:r>
            <a:endParaRPr lang="nb-NO" dirty="0"/>
          </a:p>
          <a:p>
            <a:pPr marL="0" indent="0">
              <a:buNone/>
            </a:pPr>
            <a:r>
              <a:rPr lang="nb-NO" dirty="0"/>
              <a:t>Hente frem oppdaterte dokumenter.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46893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EBC11D-1207-4D59-A8F3-2BDC8C8DA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Modul 07:Styrende dokumentasjon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55F7312-710F-4A0C-BF28-5CD69B94C8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nb-NO" sz="4900" dirty="0"/>
              <a:t> </a:t>
            </a:r>
            <a:r>
              <a:rPr lang="nb-NO" sz="5500" b="1" dirty="0"/>
              <a:t>4. Gjennomføring:</a:t>
            </a:r>
            <a:endParaRPr lang="nb-NO" sz="5500" dirty="0"/>
          </a:p>
          <a:p>
            <a:pPr marL="0" indent="0">
              <a:buNone/>
            </a:pPr>
            <a:r>
              <a:rPr lang="nb-NO" sz="5500" dirty="0"/>
              <a:t>Gjennomgang av styrende dokumenter.</a:t>
            </a:r>
          </a:p>
          <a:p>
            <a:pPr marL="0" indent="0">
              <a:buNone/>
            </a:pPr>
            <a:r>
              <a:rPr lang="nb-NO" sz="5500" dirty="0"/>
              <a:t>Gruppearbeid med etterfølgende presentasjon.</a:t>
            </a:r>
          </a:p>
          <a:p>
            <a:pPr marL="0" indent="0">
              <a:buNone/>
            </a:pPr>
            <a:r>
              <a:rPr lang="nb-NO" sz="5500" dirty="0"/>
              <a:t> </a:t>
            </a:r>
          </a:p>
          <a:p>
            <a:pPr marL="0" indent="0">
              <a:buNone/>
            </a:pPr>
            <a:r>
              <a:rPr lang="nb-NO" sz="5500" b="1" dirty="0"/>
              <a:t>5. Materiell:</a:t>
            </a:r>
            <a:endParaRPr lang="nb-NO" sz="5500" dirty="0"/>
          </a:p>
          <a:p>
            <a:pPr marL="0" indent="0">
              <a:buNone/>
            </a:pPr>
            <a:r>
              <a:rPr lang="nb-NO" sz="5500" dirty="0"/>
              <a:t>Styrende dokumenter</a:t>
            </a:r>
          </a:p>
          <a:p>
            <a:pPr marL="0" indent="0">
              <a:buNone/>
            </a:pPr>
            <a:r>
              <a:rPr lang="nb-NO" sz="5500" b="1" dirty="0"/>
              <a:t> </a:t>
            </a:r>
          </a:p>
          <a:p>
            <a:pPr marL="0" indent="0">
              <a:buNone/>
            </a:pPr>
            <a:r>
              <a:rPr lang="nb-NO" sz="5500" b="1" dirty="0"/>
              <a:t>6. Etterarbeid:</a:t>
            </a:r>
            <a:endParaRPr lang="nb-NO" sz="5500" dirty="0"/>
          </a:p>
          <a:p>
            <a:pPr marL="0" indent="0">
              <a:buNone/>
            </a:pPr>
            <a:r>
              <a:rPr lang="nb-NO" sz="5500" dirty="0"/>
              <a:t>Foreta evaluering av leksjonen.</a:t>
            </a:r>
          </a:p>
          <a:p>
            <a:pPr marL="0" indent="0">
              <a:buNone/>
            </a:pPr>
            <a:r>
              <a:rPr lang="nb-NO" sz="5500" dirty="0"/>
              <a:t>Noter hvem som har deltatt på leksjonen.</a:t>
            </a:r>
          </a:p>
          <a:p>
            <a:pPr marL="0" indent="0">
              <a:buNone/>
            </a:pPr>
            <a:r>
              <a:rPr lang="nb-NO" sz="5500" dirty="0"/>
              <a:t> </a:t>
            </a:r>
          </a:p>
          <a:p>
            <a:pPr marL="0" indent="0">
              <a:buNone/>
            </a:pPr>
            <a:r>
              <a:rPr lang="nb-NO" sz="5500" b="1" dirty="0"/>
              <a:t>7.Tidsbruk:</a:t>
            </a:r>
            <a:endParaRPr lang="nb-NO" sz="5500" dirty="0"/>
          </a:p>
          <a:p>
            <a:pPr marL="0" indent="0">
              <a:buNone/>
            </a:pPr>
            <a:r>
              <a:rPr lang="nb-NO" sz="5500" dirty="0" err="1"/>
              <a:t>Ca</a:t>
            </a:r>
            <a:r>
              <a:rPr lang="nb-NO" sz="5500" dirty="0"/>
              <a:t> 1,5 time.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48264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51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7" baseType="lpstr">
      <vt:lpstr>Calibri</vt:lpstr>
      <vt:lpstr>Arial</vt:lpstr>
      <vt:lpstr>Calibri Light</vt:lpstr>
      <vt:lpstr>Office-tema</vt:lpstr>
      <vt:lpstr>Trening for Helidekkpersonell</vt:lpstr>
      <vt:lpstr>Modul 07:Styrende dokumentasjon</vt:lpstr>
      <vt:lpstr>Modul 07:Styrende dokumentasjon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Målfrid Rønnevik</dc:creator>
  <cp:lastModifiedBy>Målfrid Rønnevik</cp:lastModifiedBy>
  <cp:revision>3</cp:revision>
  <dcterms:created xsi:type="dcterms:W3CDTF">2018-11-20T09:26:44Z</dcterms:created>
  <dcterms:modified xsi:type="dcterms:W3CDTF">2018-11-20T09:49:58Z</dcterms:modified>
</cp:coreProperties>
</file>